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3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470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642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980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262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37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50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36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047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28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95FA-3656-418C-943B-B4155DD5F5A3}" type="datetimeFigureOut">
              <a:rPr lang="es-MX" smtClean="0"/>
              <a:t>04/12/2021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D412-B23D-4415-B26E-6C3B1A54F6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76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1556AA1-C583-44B9-8BD9-D06B719DDB51}"/>
              </a:ext>
            </a:extLst>
          </p:cNvPr>
          <p:cNvGrpSpPr/>
          <p:nvPr/>
        </p:nvGrpSpPr>
        <p:grpSpPr>
          <a:xfrm>
            <a:off x="0" y="331354"/>
            <a:ext cx="9144000" cy="5669396"/>
            <a:chOff x="0" y="331354"/>
            <a:chExt cx="9144000" cy="5669396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BF45E7E1-69AA-4829-8F99-8D43D3C7DE2B}"/>
                </a:ext>
              </a:extLst>
            </p:cNvPr>
            <p:cNvGrpSpPr/>
            <p:nvPr/>
          </p:nvGrpSpPr>
          <p:grpSpPr>
            <a:xfrm>
              <a:off x="0" y="857250"/>
              <a:ext cx="9144000" cy="5143500"/>
              <a:chOff x="0" y="857250"/>
              <a:chExt cx="9144000" cy="5143500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4BA044E6-1DB3-4857-B727-D7999DF2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857250"/>
                <a:ext cx="9144000" cy="5143500"/>
              </a:xfrm>
              <a:prstGeom prst="rect">
                <a:avLst/>
              </a:prstGeom>
            </p:spPr>
          </p:pic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938A153-4474-400E-A297-909C30B092D2}"/>
                  </a:ext>
                </a:extLst>
              </p:cNvPr>
              <p:cNvSpPr txBox="1"/>
              <p:nvPr/>
            </p:nvSpPr>
            <p:spPr>
              <a:xfrm>
                <a:off x="2366172" y="4186305"/>
                <a:ext cx="823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>
                    <a:solidFill>
                      <a:schemeClr val="bg1"/>
                    </a:solidFill>
                  </a:rPr>
                  <a:t>water</a:t>
                </a:r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F1C71A4-BB56-4259-BBFA-830F9B051022}"/>
                  </a:ext>
                </a:extLst>
              </p:cNvPr>
              <p:cNvSpPr txBox="1"/>
              <p:nvPr/>
            </p:nvSpPr>
            <p:spPr>
              <a:xfrm>
                <a:off x="4057018" y="3008274"/>
                <a:ext cx="823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</a:rPr>
                  <a:t>364´</a:t>
                </a:r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3DFA8F7-7F37-40B5-8BF7-15C82D4EEAFD}"/>
                  </a:ext>
                </a:extLst>
              </p:cNvPr>
              <p:cNvSpPr txBox="1"/>
              <p:nvPr/>
            </p:nvSpPr>
            <p:spPr>
              <a:xfrm>
                <a:off x="4880411" y="3135669"/>
                <a:ext cx="13730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solidFill>
                      <a:schemeClr val="bg1"/>
                    </a:solidFill>
                  </a:rPr>
                  <a:t>TD=10500´</a:t>
                </a:r>
              </a:p>
            </p:txBody>
          </p:sp>
        </p:grp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9E83F05-323A-4462-82BA-7A464FE38E16}"/>
                </a:ext>
              </a:extLst>
            </p:cNvPr>
            <p:cNvSpPr txBox="1"/>
            <p:nvPr/>
          </p:nvSpPr>
          <p:spPr>
            <a:xfrm>
              <a:off x="0" y="331354"/>
              <a:ext cx="914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 err="1"/>
                <a:t>Side</a:t>
              </a:r>
              <a:r>
                <a:rPr lang="es-MX" sz="2400" dirty="0"/>
                <a:t> </a:t>
              </a:r>
              <a:r>
                <a:rPr lang="es-MX" sz="2400" dirty="0" err="1"/>
                <a:t>track</a:t>
              </a:r>
              <a:r>
                <a:rPr lang="es-MX" sz="2400" dirty="0"/>
                <a:t> </a:t>
              </a:r>
              <a:r>
                <a:rPr lang="es-MX" sz="2400" dirty="0" err="1"/>
                <a:t>from</a:t>
              </a:r>
              <a:r>
                <a:rPr lang="es-MX" sz="2400" dirty="0"/>
                <a:t> Harris-2 </a:t>
              </a:r>
              <a:r>
                <a:rPr lang="es-MX" sz="2400" dirty="0" err="1"/>
                <a:t>to</a:t>
              </a:r>
              <a:r>
                <a:rPr lang="es-MX" sz="2400" dirty="0"/>
                <a:t> Hx1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E2A98CE1-58DA-4B7B-BA7B-0F7F28125CF7}"/>
                </a:ext>
              </a:extLst>
            </p:cNvPr>
            <p:cNvCxnSpPr/>
            <p:nvPr/>
          </p:nvCxnSpPr>
          <p:spPr>
            <a:xfrm flipH="1">
              <a:off x="5027033" y="2180547"/>
              <a:ext cx="1035742" cy="8277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40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D21DEB-D60E-4ABE-8495-C816D37CB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96" y="0"/>
            <a:ext cx="51435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DC25D7D-9C03-4860-B128-1435B70A0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468EB6-E3AC-47D7-87F5-5448D3000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8" r="15071" b="23159"/>
          <a:stretch/>
        </p:blipFill>
        <p:spPr>
          <a:xfrm>
            <a:off x="-398696" y="4899189"/>
            <a:ext cx="4368319" cy="19588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6750DD3-5D5B-481F-B2B0-5DD6E312202B}"/>
              </a:ext>
            </a:extLst>
          </p:cNvPr>
          <p:cNvSpPr txBox="1"/>
          <p:nvPr/>
        </p:nvSpPr>
        <p:spPr>
          <a:xfrm>
            <a:off x="0" y="-8809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WHEN DRILLING AT 10037-10127´</a:t>
            </a:r>
          </a:p>
        </p:txBody>
      </p:sp>
    </p:spTree>
    <p:extLst>
      <p:ext uri="{BB962C8B-B14F-4D97-AF65-F5344CB8AC3E}">
        <p14:creationId xmlns:p14="http://schemas.microsoft.com/office/powerpoint/2010/main" val="32676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AAA9E5-27CB-4671-9359-4CF359990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8" t="12569" r="31043" b="11348"/>
          <a:stretch/>
        </p:blipFill>
        <p:spPr>
          <a:xfrm>
            <a:off x="1347766" y="-2386"/>
            <a:ext cx="6123446" cy="68603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190F47-055E-4642-8C43-ABB6982DD705}"/>
              </a:ext>
            </a:extLst>
          </p:cNvPr>
          <p:cNvSpPr txBox="1"/>
          <p:nvPr/>
        </p:nvSpPr>
        <p:spPr>
          <a:xfrm>
            <a:off x="0" y="103866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Roboto"/>
              </a:rPr>
              <a:t>production of oil in a sand of 100 feet thick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9909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28</Words>
  <Application>Microsoft Office PowerPoint</Application>
  <PresentationFormat>Presentación en pantalla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</dc:creator>
  <cp:lastModifiedBy>FERNANDO OLIVERA ZAVALETA</cp:lastModifiedBy>
  <cp:revision>26</cp:revision>
  <dcterms:created xsi:type="dcterms:W3CDTF">2020-08-21T04:43:29Z</dcterms:created>
  <dcterms:modified xsi:type="dcterms:W3CDTF">2021-12-04T19:50:36Z</dcterms:modified>
</cp:coreProperties>
</file>